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l-PL" sz="1800" spc="-1" strike="noStrike">
                <a:solidFill>
                  <a:srgbClr val="000000"/>
                </a:solidFill>
                <a:latin typeface="Georgia"/>
              </a:rPr>
              <a:t>Kliknij, aby przesunąć slajd</a:t>
            </a:r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l-PL" sz="2000" spc="-1" strike="noStrike">
                <a:latin typeface="Arial"/>
              </a:rPr>
              <a:t>Kliknij, aby edytować format notatek</a:t>
            </a:r>
            <a:endParaRPr b="0" lang="pl-PL" sz="20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l-PL" sz="1400" spc="-1" strike="noStrike">
                <a:latin typeface="Times New Roman"/>
              </a:rPr>
              <a:t> </a:t>
            </a:r>
            <a:endParaRPr b="0" lang="pl-PL" sz="1400" spc="-1" strike="noStrike">
              <a:latin typeface="Times New Roman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pl-PL" sz="1400" spc="-1" strike="noStrike">
                <a:latin typeface="Times New Roman"/>
              </a:rPr>
              <a:t> </a:t>
            </a:r>
            <a:endParaRPr b="0" lang="pl-PL" sz="1400" spc="-1" strike="noStrike">
              <a:latin typeface="Times New Roman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pl-PL" sz="1400" spc="-1" strike="noStrike">
                <a:latin typeface="Times New Roman"/>
              </a:rPr>
              <a:t> </a:t>
            </a:r>
            <a:endParaRPr b="0" lang="pl-PL" sz="1400" spc="-1" strike="noStrike">
              <a:latin typeface="Times New Roman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4FC010F4-5955-45C6-85A6-4CF372763C62}" type="slidenum">
              <a:rPr b="0" lang="pl-PL" sz="1400" spc="-1" strike="noStrike">
                <a:latin typeface="Times New Roman"/>
              </a:rPr>
              <a:t>1</a:t>
            </a:fld>
            <a:endParaRPr b="0" lang="pl-PL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pl-PL" sz="2000" spc="-1" strike="noStrike">
              <a:latin typeface="Arial"/>
            </a:endParaRPr>
          </a:p>
        </p:txBody>
      </p:sp>
      <p:sp>
        <p:nvSpPr>
          <p:cNvPr id="134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C265794-7914-4203-A6F5-42707EBD4E24}" type="slidenum">
              <a:rPr b="0" lang="pl-PL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&lt;numer&gt;</a:t>
            </a:fld>
            <a:endParaRPr b="0" lang="pl-PL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 flipV="1">
            <a:off x="5410080" y="36000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 hidden="1"/>
          <p:cNvSpPr/>
          <p:nvPr/>
        </p:nvSpPr>
        <p:spPr>
          <a:xfrm flipV="1">
            <a:off x="5410080" y="43920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 hidden="1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 hidden="1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CustomShape 8" hidden="1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CustomShape 9" hidden="1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CustomShape 10" hidden="1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11" hidden="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2" hidden="1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3" hidden="1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 flipV="1">
            <a:off x="5410080" y="380952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 flipV="1">
            <a:off x="5410080" y="3896640"/>
            <a:ext cx="3733560" cy="1915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 flipV="1">
            <a:off x="5410080" y="4114800"/>
            <a:ext cx="3733560" cy="8640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 flipV="1">
            <a:off x="5410080" y="4164120"/>
            <a:ext cx="1965600" cy="1800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 flipV="1">
            <a:off x="5410080" y="4199040"/>
            <a:ext cx="1965600" cy="8640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5410080" y="3962520"/>
            <a:ext cx="3062880" cy="2700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7376400" y="4061160"/>
            <a:ext cx="1599840" cy="3636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0" y="3649680"/>
            <a:ext cx="9143640" cy="2437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0" y="3675600"/>
            <a:ext cx="9143640" cy="1404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2" name="CustomShape 23"/>
          <p:cNvSpPr/>
          <p:nvPr/>
        </p:nvSpPr>
        <p:spPr>
          <a:xfrm flipV="1">
            <a:off x="6414120" y="3642120"/>
            <a:ext cx="2729520" cy="2480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0" y="0"/>
            <a:ext cx="9143640" cy="37015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4" name="PlaceHolder 25"/>
          <p:cNvSpPr>
            <a:spLocks noGrp="1"/>
          </p:cNvSpPr>
          <p:nvPr>
            <p:ph type="title"/>
          </p:nvPr>
        </p:nvSpPr>
        <p:spPr>
          <a:xfrm>
            <a:off x="457200" y="2401920"/>
            <a:ext cx="8457840" cy="146952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pl-PL" sz="4400" spc="-1" strike="noStrike">
                <a:solidFill>
                  <a:srgbClr val="ffffff"/>
                </a:solidFill>
                <a:latin typeface="Trebuchet MS"/>
              </a:rPr>
              <a:t>Cliquez pour modifier le style du titre</a:t>
            </a:r>
            <a:endParaRPr b="0" lang="pl-PL" sz="44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5" name="PlaceHolder 26"/>
          <p:cNvSpPr>
            <a:spLocks noGrp="1"/>
          </p:cNvSpPr>
          <p:nvPr>
            <p:ph type="dt"/>
          </p:nvPr>
        </p:nvSpPr>
        <p:spPr>
          <a:xfrm>
            <a:off x="6705720" y="4206240"/>
            <a:ext cx="959760" cy="4568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93E10C9A-5887-4477-B5EB-0D27B67ED905}" type="datetime">
              <a:rPr b="0" lang="pl-PL" sz="800" spc="-1" strike="noStrike">
                <a:solidFill>
                  <a:srgbClr val="009dd9"/>
                </a:solidFill>
                <a:latin typeface="Georgia"/>
              </a:rPr>
              <a:t>20-8-25</a:t>
            </a:fld>
            <a:endParaRPr b="0" lang="pl-PL" sz="800" spc="-1" strike="noStrike"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ftr"/>
          </p:nvPr>
        </p:nvSpPr>
        <p:spPr>
          <a:xfrm>
            <a:off x="5410080" y="4205160"/>
            <a:ext cx="1294920" cy="4568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27" name="PlaceHolder 28"/>
          <p:cNvSpPr>
            <a:spLocks noGrp="1"/>
          </p:cNvSpPr>
          <p:nvPr>
            <p:ph type="sldNum"/>
          </p:nvPr>
        </p:nvSpPr>
        <p:spPr>
          <a:xfrm>
            <a:off x="8319960" y="1080"/>
            <a:ext cx="747360" cy="36540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B1596232-2862-42D2-A690-22F3B79A0716}" type="slidenum">
              <a:rPr b="0" lang="pl-PL" sz="1800" spc="-1" strike="noStrike">
                <a:solidFill>
                  <a:srgbClr val="ffffff"/>
                </a:solidFill>
                <a:latin typeface="Georgia"/>
              </a:rPr>
              <a:t>&lt;numer&gt;</a:t>
            </a:fld>
            <a:endParaRPr b="0" lang="pl-PL" sz="1800" spc="-1" strike="noStrike">
              <a:latin typeface="Times New Roman"/>
            </a:endParaRPr>
          </a:p>
        </p:txBody>
      </p:sp>
      <p:sp>
        <p:nvSpPr>
          <p:cNvPr id="28" name="PlaceHolder 2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800" spc="-1" strike="noStrike">
                <a:solidFill>
                  <a:srgbClr val="000000"/>
                </a:solidFill>
                <a:latin typeface="Georgia"/>
              </a:rPr>
              <a:t>Kliknij, aby edytować format tekstu konspektu</a:t>
            </a:r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400" spc="-1" strike="noStrike">
                <a:solidFill>
                  <a:srgbClr val="0f6fc6"/>
                </a:solidFill>
                <a:latin typeface="Georgia"/>
              </a:rPr>
              <a:t>Drugi poziom konspektu</a:t>
            </a:r>
            <a:endParaRPr b="0" lang="pl-PL" sz="2400" spc="-1" strike="noStrike">
              <a:solidFill>
                <a:srgbClr val="0f6fc6"/>
              </a:solidFill>
              <a:latin typeface="Georg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200" spc="-1" strike="noStrike">
                <a:solidFill>
                  <a:srgbClr val="0f6fc6"/>
                </a:solidFill>
                <a:latin typeface="Georgia"/>
              </a:rPr>
              <a:t>Trzeci poziom konspektu</a:t>
            </a:r>
            <a:endParaRPr b="0" lang="pl-PL" sz="2200" spc="-1" strike="noStrike">
              <a:solidFill>
                <a:srgbClr val="0f6fc6"/>
              </a:solidFill>
              <a:latin typeface="Georg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Czwarty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Piąty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Szósty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Siódmy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6" name="CustomShape 2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7" name="CustomShape 3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8" name="CustomShape 4"/>
          <p:cNvSpPr/>
          <p:nvPr/>
        </p:nvSpPr>
        <p:spPr>
          <a:xfrm flipV="1">
            <a:off x="5410080" y="36000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9" name="CustomShape 5"/>
          <p:cNvSpPr/>
          <p:nvPr/>
        </p:nvSpPr>
        <p:spPr>
          <a:xfrm flipV="1">
            <a:off x="5410080" y="43920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0" name="CustomShape 6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1" name="CustomShape 7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2" name="CustomShape 8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3" name="CustomShape 9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4" name="CustomShape 10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5" name="CustomShape 1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6" name="CustomShape 12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7" name="CustomShape 13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8" name="PlaceHolder 14"/>
          <p:cNvSpPr>
            <a:spLocks noGrp="1"/>
          </p:cNvSpPr>
          <p:nvPr>
            <p:ph type="dt"/>
          </p:nvPr>
        </p:nvSpPr>
        <p:spPr>
          <a:xfrm>
            <a:off x="6586560" y="612720"/>
            <a:ext cx="956880" cy="4568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B0300398-FA60-4099-9FC0-EF0E75521CB0}" type="datetime">
              <a:rPr b="0" lang="pl-PL" sz="800" spc="-1" strike="noStrike">
                <a:solidFill>
                  <a:srgbClr val="009dd9"/>
                </a:solidFill>
                <a:latin typeface="Georgia"/>
              </a:rPr>
              <a:t>20-8-25</a:t>
            </a:fld>
            <a:endParaRPr b="0" lang="pl-PL" sz="800" spc="-1" strike="noStrike">
              <a:latin typeface="Times New Roman"/>
            </a:endParaRPr>
          </a:p>
        </p:txBody>
      </p:sp>
      <p:sp>
        <p:nvSpPr>
          <p:cNvPr id="79" name="PlaceHolder 15"/>
          <p:cNvSpPr>
            <a:spLocks noGrp="1"/>
          </p:cNvSpPr>
          <p:nvPr>
            <p:ph type="ftr"/>
          </p:nvPr>
        </p:nvSpPr>
        <p:spPr>
          <a:xfrm>
            <a:off x="5257800" y="612720"/>
            <a:ext cx="1325520" cy="4568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80" name="PlaceHolder 16"/>
          <p:cNvSpPr>
            <a:spLocks noGrp="1"/>
          </p:cNvSpPr>
          <p:nvPr>
            <p:ph type="sldNum"/>
          </p:nvPr>
        </p:nvSpPr>
        <p:spPr>
          <a:xfrm>
            <a:off x="8174880" y="2160"/>
            <a:ext cx="761760" cy="36540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A5C47C28-231B-4025-804C-D078706B100C}" type="slidenum">
              <a:rPr b="0" lang="pl-PL" sz="1800" spc="-1" strike="noStrike">
                <a:solidFill>
                  <a:srgbClr val="ffffff"/>
                </a:solidFill>
                <a:latin typeface="Georgia"/>
              </a:rPr>
              <a:t>1</a:t>
            </a:fld>
            <a:endParaRPr b="0" lang="pl-PL" sz="1800" spc="-1" strike="noStrike">
              <a:latin typeface="Times New Roman"/>
            </a:endParaRPr>
          </a:p>
        </p:txBody>
      </p:sp>
      <p:sp>
        <p:nvSpPr>
          <p:cNvPr id="81" name="PlaceHolder 1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l-PL" sz="1800" spc="-1" strike="noStrike">
                <a:solidFill>
                  <a:srgbClr val="000000"/>
                </a:solidFill>
                <a:latin typeface="Georgia"/>
              </a:rPr>
              <a:t>Kliknij, aby edytować format tekstu tytułu</a:t>
            </a:r>
            <a:endParaRPr b="0" lang="pl-PL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2" name="PlaceHolder 1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800" spc="-1" strike="noStrike">
                <a:solidFill>
                  <a:srgbClr val="000000"/>
                </a:solidFill>
                <a:latin typeface="Georgia"/>
              </a:rPr>
              <a:t>Kliknij, aby edytować format tekstu konspektu</a:t>
            </a:r>
            <a:endParaRPr b="0" lang="pl-PL" sz="2800" spc="-1" strike="noStrike">
              <a:solidFill>
                <a:srgbClr val="000000"/>
              </a:solidFill>
              <a:latin typeface="Georg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400" spc="-1" strike="noStrike">
                <a:solidFill>
                  <a:srgbClr val="0f6fc6"/>
                </a:solidFill>
                <a:latin typeface="Georgia"/>
              </a:rPr>
              <a:t>Drugi poziom konspektu</a:t>
            </a:r>
            <a:endParaRPr b="0" lang="pl-PL" sz="2400" spc="-1" strike="noStrike">
              <a:solidFill>
                <a:srgbClr val="0f6fc6"/>
              </a:solidFill>
              <a:latin typeface="Georg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200" spc="-1" strike="noStrike">
                <a:solidFill>
                  <a:srgbClr val="0f6fc6"/>
                </a:solidFill>
                <a:latin typeface="Georgia"/>
              </a:rPr>
              <a:t>Trzeci poziom konspektu</a:t>
            </a:r>
            <a:endParaRPr b="0" lang="pl-PL" sz="2200" spc="-1" strike="noStrike">
              <a:solidFill>
                <a:srgbClr val="0f6fc6"/>
              </a:solidFill>
              <a:latin typeface="Georg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Czwarty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Piąty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Szósty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bd0d9"/>
                </a:solidFill>
                <a:latin typeface="Georgia"/>
              </a:rPr>
              <a:t>Siódmy poziom konspektu</a:t>
            </a:r>
            <a:endParaRPr b="0" lang="pl-PL" sz="2000" spc="-1" strike="noStrike">
              <a:solidFill>
                <a:srgbClr val="0bd0d9"/>
              </a:solidFill>
              <a:latin typeface="Georg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2401920"/>
            <a:ext cx="8457840" cy="146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pl-PL" sz="4400" spc="-1" strike="noStrike">
                <a:solidFill>
                  <a:srgbClr val="ffffff"/>
                </a:solidFill>
                <a:latin typeface="Trebuchet MS"/>
              </a:rPr>
              <a:t>ADJECTIFS DE NATIONALITÉ</a:t>
            </a:r>
            <a:endParaRPr b="0" lang="pl-PL" sz="44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457200" y="3899880"/>
            <a:ext cx="4952520" cy="175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64080">
              <a:lnSpc>
                <a:spcPct val="100000"/>
              </a:lnSpc>
              <a:spcBef>
                <a:spcPts val="300"/>
              </a:spcBef>
            </a:pPr>
            <a:r>
              <a:rPr b="0" lang="pl-PL" sz="2400" spc="-1" strike="noStrike">
                <a:solidFill>
                  <a:srgbClr val="04617b"/>
                </a:solidFill>
                <a:latin typeface="Georgia"/>
              </a:rPr>
              <a:t>Formation du féminin 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 1" descr="spo╠ü┼ég┼éoska + E.png"/>
          <p:cNvPicPr/>
          <p:nvPr/>
        </p:nvPicPr>
        <p:blipFill>
          <a:blip r:embed="rId1"/>
          <a:stretch/>
        </p:blipFill>
        <p:spPr>
          <a:xfrm>
            <a:off x="302760" y="1732320"/>
            <a:ext cx="8646840" cy="3208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 1" descr="-ais do -aise.png"/>
          <p:cNvPicPr/>
          <p:nvPr/>
        </p:nvPicPr>
        <p:blipFill>
          <a:blip r:embed="rId1"/>
          <a:stretch/>
        </p:blipFill>
        <p:spPr>
          <a:xfrm>
            <a:off x="0" y="803880"/>
            <a:ext cx="9143640" cy="5249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 1" descr="-ain do -aine.png"/>
          <p:cNvPicPr/>
          <p:nvPr/>
        </p:nvPicPr>
        <p:blipFill>
          <a:blip r:embed="rId1"/>
          <a:stretch/>
        </p:blipFill>
        <p:spPr>
          <a:xfrm>
            <a:off x="0" y="1820880"/>
            <a:ext cx="9143640" cy="3215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age 1" descr="-ois do -oise.png"/>
          <p:cNvPicPr/>
          <p:nvPr/>
        </p:nvPicPr>
        <p:blipFill>
          <a:blip r:embed="rId1"/>
          <a:stretch/>
        </p:blipFill>
        <p:spPr>
          <a:xfrm>
            <a:off x="0" y="1367280"/>
            <a:ext cx="9143640" cy="4123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Image 1" descr="-en do -enne.png"/>
          <p:cNvPicPr/>
          <p:nvPr/>
        </p:nvPicPr>
        <p:blipFill>
          <a:blip r:embed="rId1"/>
          <a:stretch/>
        </p:blipFill>
        <p:spPr>
          <a:xfrm>
            <a:off x="0" y="680040"/>
            <a:ext cx="9143640" cy="5497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</TotalTime>
  <Application>LibreOffice/6.3.3.2$Windows_X86_64 LibreOffice_project/a64200df03143b798afd1ec74a12ab50359878ed</Application>
  <Words>10</Words>
  <Paragraphs>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2019-05-08T16:06:39Z</dcterms:created>
  <dc:creator>Aleksandra Jaskólska</dc:creator>
  <dc:description/>
  <dc:language>pl-PL</dc:language>
  <cp:lastModifiedBy/>
  <dcterms:modified xsi:type="dcterms:W3CDTF">2020-08-25T10:54:22Z</dcterms:modified>
  <cp:revision>5</cp:revision>
  <dc:subject/>
  <dc:title>Diapositive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</vt:i4>
  </property>
</Properties>
</file>